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5" r:id="rId6"/>
    <p:sldId id="269" r:id="rId7"/>
    <p:sldId id="270" r:id="rId8"/>
    <p:sldId id="275" r:id="rId9"/>
    <p:sldId id="277" r:id="rId10"/>
    <p:sldId id="278" r:id="rId11"/>
    <p:sldId id="279" r:id="rId12"/>
    <p:sldId id="280" r:id="rId13"/>
    <p:sldId id="281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8458200" cy="1828800"/>
          </a:xfrm>
        </p:spPr>
        <p:txBody>
          <a:bodyPr/>
          <a:lstStyle/>
          <a:p>
            <a:pPr algn="ctr"/>
            <a:r>
              <a:rPr lang="en-US" b="1" dirty="0"/>
              <a:t>On your marks, get set, READ!</a:t>
            </a:r>
            <a:br>
              <a:rPr lang="en-US" b="1" dirty="0"/>
            </a:br>
            <a:r>
              <a:rPr lang="en-US" sz="3200" dirty="0"/>
              <a:t>How to make reading fun and engaging at home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Mrs. Moore- Reading Recover Teacher</a:t>
            </a:r>
          </a:p>
          <a:p>
            <a:r>
              <a:rPr lang="en-US" dirty="0"/>
              <a:t>Ms. Hilton- Academic Interventionist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3A0E9C-3EB8-4F73-9C27-77BA19F45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880" y="685800"/>
            <a:ext cx="10412423" cy="4191000"/>
          </a:xfrm>
          <a:noFill/>
        </p:spPr>
      </p:pic>
    </p:spTree>
    <p:extLst>
      <p:ext uri="{BB962C8B-B14F-4D97-AF65-F5344CB8AC3E}">
        <p14:creationId xmlns:p14="http://schemas.microsoft.com/office/powerpoint/2010/main" val="1938637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Q&amp;A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anchor="b">
            <a:normAutofit/>
          </a:bodyPr>
          <a:lstStyle/>
          <a:p>
            <a:r>
              <a:rPr lang="en-US" b="1" dirty="0"/>
              <a:t>Overview</a:t>
            </a:r>
          </a:p>
        </p:txBody>
      </p:sp>
      <p:pic>
        <p:nvPicPr>
          <p:cNvPr id="1026" name="Picture 2" descr="The Ultimate Triathlon Race Day Checklist | Complete Tri">
            <a:extLst>
              <a:ext uri="{FF2B5EF4-FFF2-40B4-BE49-F238E27FC236}">
                <a16:creationId xmlns:a16="http://schemas.microsoft.com/office/drawing/2014/main" id="{69669EEA-DA77-45B9-AD8C-0B22C92E18C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5" b="-1"/>
          <a:stretch/>
        </p:blipFill>
        <p:spPr bwMode="auto">
          <a:xfrm>
            <a:off x="1392555" y="1438275"/>
            <a:ext cx="4389120" cy="34747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>
            <a:normAutofit/>
          </a:bodyPr>
          <a:lstStyle/>
          <a:p>
            <a:r>
              <a:rPr lang="en-US" dirty="0"/>
              <a:t>Where Do I Start?</a:t>
            </a:r>
          </a:p>
          <a:p>
            <a:r>
              <a:rPr lang="en-US" dirty="0"/>
              <a:t>Making Reading Fun!</a:t>
            </a:r>
          </a:p>
          <a:p>
            <a:r>
              <a:rPr lang="en-US" dirty="0"/>
              <a:t>Tips for Reading Together!</a:t>
            </a:r>
          </a:p>
          <a:p>
            <a:r>
              <a:rPr lang="en-US" dirty="0"/>
              <a:t>What To Do When Your Child is Stuck?</a:t>
            </a:r>
          </a:p>
          <a:p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Do I Start?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Before your child reads the books, he or she brings home, ask “Is this an easy, hard or just right book?” </a:t>
            </a:r>
          </a:p>
          <a:p>
            <a:r>
              <a:rPr lang="en-US" sz="2400" dirty="0"/>
              <a:t>Read aloud to your child every day, even older children. </a:t>
            </a:r>
          </a:p>
          <a:p>
            <a:r>
              <a:rPr lang="en-US" sz="2400" dirty="0"/>
              <a:t>Reading aloud provides a good model, expands vocabulary, stimulates curiosity and imagination.</a:t>
            </a: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Reading Fun!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91640"/>
            <a:ext cx="9296400" cy="34747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Beginning readers enjoy labeling pictures they draw.  </a:t>
            </a:r>
          </a:p>
          <a:p>
            <a:r>
              <a:rPr lang="en-US" dirty="0"/>
              <a:t>Let your child make lists:  family names, foods they like, places they like to go.</a:t>
            </a:r>
          </a:p>
          <a:p>
            <a:r>
              <a:rPr lang="en-US" dirty="0"/>
              <a:t>Writing helps a child become a better reader and reading helps a child become a better writer:  writing pads, pencils, crayons, outdoor chalk.</a:t>
            </a:r>
          </a:p>
          <a:p>
            <a:r>
              <a:rPr lang="en-US" dirty="0"/>
              <a:t>Encourage your child to write one or two sentences or words in a journal after reading a book. </a:t>
            </a:r>
          </a:p>
          <a:p>
            <a:r>
              <a:rPr lang="en-US" dirty="0"/>
              <a:t>Look for books you and your child will enjoy reading together.</a:t>
            </a:r>
          </a:p>
          <a:p>
            <a:r>
              <a:rPr lang="en-US" dirty="0"/>
              <a:t>Visit your local public library.  Librarians can help select books for beginning readers. </a:t>
            </a: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Tips For Reading Together!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524000"/>
            <a:ext cx="9601200" cy="4419600"/>
          </a:xfrm>
        </p:spPr>
        <p:txBody>
          <a:bodyPr>
            <a:normAutofit lnSpcReduction="10000"/>
          </a:bodyPr>
          <a:lstStyle/>
          <a:p>
            <a:pPr algn="l" fontAlgn="base"/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How to Read with a Beginning Reader</a:t>
            </a:r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 fontAlgn="base">
              <a:buFont typeface="+mj-lt"/>
              <a:buAutoNum type="arabicPeriod"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Give them time to read. Reading is a skill, and like many other skills, it takes time to develop. ... 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Let them reread the same books. Rereading the same words over and over again helps build fluency. ... 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Encourage attention to the print. ... 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Take turns reading. ... 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Have realistic expectations</a:t>
            </a:r>
          </a:p>
          <a:p>
            <a:pPr marL="0" indent="0" algn="l" fontAlgn="base">
              <a:buNone/>
            </a:pPr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indent="0" algn="l" fontAlgn="base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        www.readingrockets.org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04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92" y="0"/>
            <a:ext cx="9829800" cy="1082674"/>
          </a:xfrm>
        </p:spPr>
        <p:txBody>
          <a:bodyPr anchor="b">
            <a:normAutofit/>
          </a:bodyPr>
          <a:lstStyle/>
          <a:p>
            <a:r>
              <a:rPr lang="en-US" b="1" dirty="0"/>
              <a:t>What to do when your child is stuck?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EC3034-2552-4D09-BDA2-8F6B1C97F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9680" y="1384332"/>
            <a:ext cx="6485424" cy="4864068"/>
          </a:xfrm>
          <a:noFill/>
        </p:spPr>
      </p:pic>
    </p:spTree>
    <p:extLst>
      <p:ext uri="{BB962C8B-B14F-4D97-AF65-F5344CB8AC3E}">
        <p14:creationId xmlns:p14="http://schemas.microsoft.com/office/powerpoint/2010/main" val="14019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anchor="b">
            <a:normAutofit/>
          </a:bodyPr>
          <a:lstStyle/>
          <a:p>
            <a:r>
              <a:rPr lang="en-US" b="1" dirty="0"/>
              <a:t>What to do when your child is stuck?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91FAA9-E6BE-4907-8751-12C92ACC0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524000"/>
            <a:ext cx="8953500" cy="3357561"/>
          </a:xfrm>
          <a:noFill/>
        </p:spPr>
      </p:pic>
    </p:spTree>
    <p:extLst>
      <p:ext uri="{BB962C8B-B14F-4D97-AF65-F5344CB8AC3E}">
        <p14:creationId xmlns:p14="http://schemas.microsoft.com/office/powerpoint/2010/main" val="25314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anchor="b">
            <a:normAutofit/>
          </a:bodyPr>
          <a:lstStyle/>
          <a:p>
            <a:r>
              <a:rPr lang="en-US" b="1" dirty="0"/>
              <a:t>What to do when your child is stuck?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5DD75E-E0EE-420A-8C45-5E4E9C696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280" y="1828800"/>
            <a:ext cx="6949440" cy="3474720"/>
          </a:xfrm>
          <a:noFill/>
        </p:spPr>
      </p:pic>
    </p:spTree>
    <p:extLst>
      <p:ext uri="{BB962C8B-B14F-4D97-AF65-F5344CB8AC3E}">
        <p14:creationId xmlns:p14="http://schemas.microsoft.com/office/powerpoint/2010/main" val="291768803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anchor="b">
            <a:normAutofit/>
          </a:bodyPr>
          <a:lstStyle/>
          <a:p>
            <a:r>
              <a:rPr lang="en-US" b="1" dirty="0"/>
              <a:t>What to do when your child is stuck?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C8E162-3FC6-4E85-BED2-FCD2D3730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22" y="1807178"/>
            <a:ext cx="11348978" cy="2661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8420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2740</TotalTime>
  <Words>368</Words>
  <Application>Microsoft Office PowerPoint</Application>
  <PresentationFormat>Widescreen</PresentationFormat>
  <Paragraphs>36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Google Sans</vt:lpstr>
      <vt:lpstr>Roboto</vt:lpstr>
      <vt:lpstr>Times New Roman</vt:lpstr>
      <vt:lpstr>Children Friends 16x9</vt:lpstr>
      <vt:lpstr>On your marks, get set, READ! How to make reading fun and engaging at home</vt:lpstr>
      <vt:lpstr>Overview</vt:lpstr>
      <vt:lpstr>Where Do I Start?</vt:lpstr>
      <vt:lpstr>Making Reading Fun!</vt:lpstr>
      <vt:lpstr>Tips For Reading Together!</vt:lpstr>
      <vt:lpstr>What to do when your child is stuck?</vt:lpstr>
      <vt:lpstr>What to do when your child is stuck?</vt:lpstr>
      <vt:lpstr>What to do when your child is stuck?</vt:lpstr>
      <vt:lpstr>What to do when your child is stuck?</vt:lpstr>
      <vt:lpstr>PowerPoint Presentation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your marks, get set, READ! How to make reading fun and engaging at home</dc:title>
  <dc:creator>Courtney Hilton</dc:creator>
  <cp:keywords/>
  <cp:lastModifiedBy>Courtney Hilton</cp:lastModifiedBy>
  <cp:revision>6</cp:revision>
  <dcterms:created xsi:type="dcterms:W3CDTF">2022-02-25T16:11:21Z</dcterms:created>
  <dcterms:modified xsi:type="dcterms:W3CDTF">2022-02-28T18:29:08Z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